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3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1624-B6BC-4A98-8B17-98BB88F3FD29}" type="datetimeFigureOut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683EE-B95B-42AA-868F-B8E9FB079A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0744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1624-B6BC-4A98-8B17-98BB88F3FD29}" type="datetimeFigureOut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683EE-B95B-42AA-868F-B8E9FB079A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490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1624-B6BC-4A98-8B17-98BB88F3FD29}" type="datetimeFigureOut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683EE-B95B-42AA-868F-B8E9FB079A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6307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1624-B6BC-4A98-8B17-98BB88F3FD29}" type="datetimeFigureOut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683EE-B95B-42AA-868F-B8E9FB079A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48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1624-B6BC-4A98-8B17-98BB88F3FD29}" type="datetimeFigureOut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683EE-B95B-42AA-868F-B8E9FB079A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88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1624-B6BC-4A98-8B17-98BB88F3FD29}" type="datetimeFigureOut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683EE-B95B-42AA-868F-B8E9FB079A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009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1624-B6BC-4A98-8B17-98BB88F3FD29}" type="datetimeFigureOut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683EE-B95B-42AA-868F-B8E9FB079A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957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1624-B6BC-4A98-8B17-98BB88F3FD29}" type="datetimeFigureOut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683EE-B95B-42AA-868F-B8E9FB079A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1419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1624-B6BC-4A98-8B17-98BB88F3FD29}" type="datetimeFigureOut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683EE-B95B-42AA-868F-B8E9FB079A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276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1624-B6BC-4A98-8B17-98BB88F3FD29}" type="datetimeFigureOut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683EE-B95B-42AA-868F-B8E9FB079A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8054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51624-B6BC-4A98-8B17-98BB88F3FD29}" type="datetimeFigureOut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683EE-B95B-42AA-868F-B8E9FB079A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916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51624-B6BC-4A98-8B17-98BB88F3FD29}" type="datetimeFigureOut">
              <a:rPr lang="ko-KR" altLang="en-US" smtClean="0"/>
              <a:t>2025-07-02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683EE-B95B-42AA-868F-B8E9FB079A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829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840"/>
            <a:ext cx="12192000" cy="5852159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10" name="직사각형 9"/>
          <p:cNvSpPr/>
          <p:nvPr/>
        </p:nvSpPr>
        <p:spPr>
          <a:xfrm>
            <a:off x="566059" y="1317182"/>
            <a:ext cx="1482197" cy="155012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>
                <a:solidFill>
                  <a:srgbClr val="000000"/>
                </a:solidFill>
                <a:latin typeface="맑은 고딕" panose="020B0503020000020004" pitchFamily="50" charset="-127"/>
              </a:rPr>
              <a:t>사진</a:t>
            </a:r>
            <a:endParaRPr lang="ko-KR" altLang="en-US" sz="1500" b="1"/>
          </a:p>
        </p:txBody>
      </p:sp>
      <p:sp>
        <p:nvSpPr>
          <p:cNvPr id="7" name="직사각형 6"/>
          <p:cNvSpPr/>
          <p:nvPr/>
        </p:nvSpPr>
        <p:spPr>
          <a:xfrm>
            <a:off x="4466797" y="125875"/>
            <a:ext cx="7287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>
                <a:solidFill>
                  <a:srgbClr val="0070C0"/>
                </a:solidFill>
                <a:latin typeface="맑은 고딕" panose="020B0503020000020004" pitchFamily="50" charset="-127"/>
              </a:rPr>
              <a:t>&lt;</a:t>
            </a:r>
            <a:r>
              <a:rPr lang="ko-KR" altLang="en-US" sz="1200">
                <a:solidFill>
                  <a:srgbClr val="0070C0"/>
                </a:solidFill>
                <a:latin typeface="맑은 고딕" panose="020B0503020000020004" pitchFamily="50" charset="-127"/>
              </a:rPr>
              <a:t>참고</a:t>
            </a:r>
            <a:r>
              <a:rPr lang="en-US" altLang="ko-KR" sz="1200">
                <a:solidFill>
                  <a:srgbClr val="0070C0"/>
                </a:solidFill>
                <a:latin typeface="맑은 고딕" panose="020B0503020000020004" pitchFamily="50" charset="-127"/>
              </a:rPr>
              <a:t>&gt;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>
                <a:solidFill>
                  <a:srgbClr val="0070C0"/>
                </a:solidFill>
                <a:latin typeface="맑은 고딕" panose="020B0503020000020004" pitchFamily="50" charset="-127"/>
              </a:rPr>
              <a:t>제시한 항목은 가능한 작성부탁드리며</a:t>
            </a:r>
            <a:r>
              <a:rPr lang="en-US" altLang="ko-KR" sz="1200">
                <a:solidFill>
                  <a:srgbClr val="0070C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>
                <a:solidFill>
                  <a:srgbClr val="0070C0"/>
                </a:solidFill>
                <a:latin typeface="맑은 고딕" panose="020B0503020000020004" pitchFamily="50" charset="-127"/>
              </a:rPr>
              <a:t>작성 방법에 특별한 제한은 없습니다</a:t>
            </a:r>
            <a:r>
              <a:rPr lang="en-US" altLang="ko-KR" sz="1200">
                <a:solidFill>
                  <a:srgbClr val="0070C0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00">
                <a:solidFill>
                  <a:srgbClr val="0070C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1200">
                <a:solidFill>
                  <a:srgbClr val="0070C0"/>
                </a:solidFill>
                <a:latin typeface="맑은 고딕" panose="020B0503020000020004" pitchFamily="50" charset="-127"/>
              </a:rPr>
              <a:t> </a:t>
            </a:r>
            <a:br>
              <a:rPr lang="en-US" altLang="ko-KR" sz="1200">
                <a:solidFill>
                  <a:srgbClr val="0070C0"/>
                </a:solidFill>
                <a:latin typeface="맑은 고딕" panose="020B0503020000020004" pitchFamily="50" charset="-127"/>
              </a:rPr>
            </a:br>
            <a:r>
              <a:rPr lang="ko-KR" altLang="en-US" sz="1200">
                <a:solidFill>
                  <a:srgbClr val="0070C0"/>
                </a:solidFill>
                <a:latin typeface="맑은 고딕" panose="020B0503020000020004" pitchFamily="50" charset="-127"/>
              </a:rPr>
              <a:t>추가로 전달하고 싶은 내용이 있는 경우</a:t>
            </a:r>
            <a:r>
              <a:rPr lang="en-US" altLang="ko-KR" sz="1200">
                <a:solidFill>
                  <a:srgbClr val="0070C0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00">
                <a:solidFill>
                  <a:srgbClr val="0070C0"/>
                </a:solidFill>
                <a:latin typeface="맑은 고딕" panose="020B0503020000020004" pitchFamily="50" charset="-127"/>
              </a:rPr>
              <a:t>페이지를 추가하여 자유롭게 구성하셔도 좋습니다</a:t>
            </a:r>
            <a:r>
              <a:rPr lang="en-US" altLang="ko-KR" sz="1200">
                <a:solidFill>
                  <a:srgbClr val="0070C0"/>
                </a:solidFill>
                <a:latin typeface="맑은 고딕" panose="020B0503020000020004" pitchFamily="50" charset="-127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200">
                <a:solidFill>
                  <a:srgbClr val="0070C0"/>
                </a:solidFill>
                <a:latin typeface="맑은 고딕" panose="020B0503020000020004" pitchFamily="50" charset="-127"/>
              </a:rPr>
              <a:t>학점</a:t>
            </a:r>
            <a:r>
              <a:rPr lang="en-US" altLang="ko-KR" sz="1200">
                <a:solidFill>
                  <a:srgbClr val="0070C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200">
                <a:solidFill>
                  <a:srgbClr val="0070C0"/>
                </a:solidFill>
                <a:latin typeface="맑은 고딕" panose="020B0503020000020004" pitchFamily="50" charset="-127"/>
              </a:rPr>
              <a:t>자격</a:t>
            </a:r>
            <a:r>
              <a:rPr lang="en-US" altLang="ko-KR" sz="1200">
                <a:solidFill>
                  <a:srgbClr val="0070C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200">
                <a:solidFill>
                  <a:srgbClr val="0070C0"/>
                </a:solidFill>
                <a:latin typeface="맑은 고딕" panose="020B0503020000020004" pitchFamily="50" charset="-127"/>
              </a:rPr>
              <a:t>경험 등 보다는 이 프로그램이 반드시 필요하고 효과적일 것으로 보이는 지원자 우선선발</a:t>
            </a:r>
            <a:r>
              <a:rPr lang="en-US" altLang="ko-KR" sz="1200">
                <a:solidFill>
                  <a:srgbClr val="0070C0"/>
                </a:solidFill>
                <a:latin typeface="맑은 고딕" panose="020B0503020000020004" pitchFamily="50" charset="-127"/>
              </a:rPr>
              <a:t>! </a:t>
            </a:r>
            <a:r>
              <a:rPr lang="ko-KR" altLang="en-US" sz="1200">
                <a:solidFill>
                  <a:srgbClr val="0070C0"/>
                </a:solidFill>
                <a:latin typeface="맑은 고딕" panose="020B0503020000020004" pitchFamily="50" charset="-127"/>
              </a:rPr>
              <a:t>  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3241" y="129495"/>
            <a:ext cx="1398712" cy="49440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384731"/>
              </p:ext>
            </p:extLst>
          </p:nvPr>
        </p:nvGraphicFramePr>
        <p:xfrm>
          <a:off x="566059" y="3066474"/>
          <a:ext cx="4673453" cy="352251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482197">
                  <a:extLst>
                    <a:ext uri="{9D8B030D-6E8A-4147-A177-3AD203B41FA5}">
                      <a16:colId xmlns:a16="http://schemas.microsoft.com/office/drawing/2014/main" val="573226980"/>
                    </a:ext>
                  </a:extLst>
                </a:gridCol>
                <a:gridCol w="3191256">
                  <a:extLst>
                    <a:ext uri="{9D8B030D-6E8A-4147-A177-3AD203B41FA5}">
                      <a16:colId xmlns:a16="http://schemas.microsoft.com/office/drawing/2014/main" val="4066393046"/>
                    </a:ext>
                  </a:extLst>
                </a:gridCol>
              </a:tblGrid>
              <a:tr h="54141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/>
                        <a:t>이름</a:t>
                      </a:r>
                      <a:endParaRPr lang="ko-KR" altLang="en-US" sz="1500" b="1">
                        <a:solidFill>
                          <a:srgbClr val="DA3C7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500">
                        <a:solidFill>
                          <a:srgbClr val="DA3C7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872519"/>
                  </a:ext>
                </a:extLst>
              </a:tr>
              <a:tr h="54141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/>
                        <a:t>생년월일</a:t>
                      </a:r>
                      <a:endParaRPr lang="ko-KR" altLang="en-US" sz="1500" b="1">
                        <a:solidFill>
                          <a:srgbClr val="DA3C7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500">
                        <a:solidFill>
                          <a:srgbClr val="DA3C7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0953536"/>
                  </a:ext>
                </a:extLst>
              </a:tr>
              <a:tr h="54141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/>
                        <a:t>소속대학</a:t>
                      </a:r>
                      <a:r>
                        <a:rPr lang="en-US" altLang="ko-KR" sz="1500" b="1"/>
                        <a:t>/</a:t>
                      </a:r>
                    </a:p>
                    <a:p>
                      <a:pPr algn="ctr" latinLnBrk="1"/>
                      <a:r>
                        <a:rPr lang="ko-KR" altLang="en-US" sz="1500" b="1"/>
                        <a:t>전공</a:t>
                      </a:r>
                      <a:r>
                        <a:rPr lang="en-US" altLang="ko-KR" sz="1500" b="1"/>
                        <a:t>/</a:t>
                      </a:r>
                      <a:r>
                        <a:rPr lang="ko-KR" altLang="en-US" sz="1500" b="1"/>
                        <a:t>학년</a:t>
                      </a:r>
                      <a:endParaRPr lang="ko-KR" altLang="en-US" sz="1500" b="1">
                        <a:solidFill>
                          <a:srgbClr val="DA3C7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500">
                        <a:solidFill>
                          <a:srgbClr val="DA3C7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6595"/>
                  </a:ext>
                </a:extLst>
              </a:tr>
              <a:tr h="54141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/>
                        <a:t>연락처</a:t>
                      </a:r>
                      <a:endParaRPr lang="en-US" altLang="ko-KR" sz="1500" b="1"/>
                    </a:p>
                    <a:p>
                      <a:pPr algn="ctr" latinLnBrk="1"/>
                      <a:r>
                        <a:rPr lang="en-US" altLang="ko-KR" sz="1500" b="0"/>
                        <a:t>(</a:t>
                      </a:r>
                      <a:r>
                        <a:rPr lang="ko-KR" altLang="en-US" sz="1500" b="0"/>
                        <a:t>휴대폰</a:t>
                      </a:r>
                      <a:r>
                        <a:rPr lang="en-US" altLang="ko-KR" sz="1500" b="0"/>
                        <a:t>)</a:t>
                      </a:r>
                      <a:endParaRPr lang="ko-KR" altLang="en-US" sz="1500" b="0">
                        <a:solidFill>
                          <a:srgbClr val="DA3C7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500">
                        <a:solidFill>
                          <a:srgbClr val="DA3C7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8965000"/>
                  </a:ext>
                </a:extLst>
              </a:tr>
              <a:tr h="541413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b="1"/>
                        <a:t>E-mail</a:t>
                      </a:r>
                      <a:endParaRPr lang="ko-KR" altLang="en-US" sz="1500" b="1">
                        <a:solidFill>
                          <a:srgbClr val="DA3C7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500">
                        <a:solidFill>
                          <a:srgbClr val="DA3C7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624397"/>
                  </a:ext>
                </a:extLst>
              </a:tr>
              <a:tr h="80099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/>
                        <a:t>해당일정 참여</a:t>
                      </a:r>
                      <a:endParaRPr lang="en-US" altLang="ko-KR" sz="1500" b="1"/>
                    </a:p>
                    <a:p>
                      <a:pPr algn="ctr" latinLnBrk="1"/>
                      <a:r>
                        <a:rPr lang="en-US" altLang="ko-KR" sz="1500" b="1"/>
                        <a:t>/</a:t>
                      </a:r>
                      <a:r>
                        <a:rPr lang="ko-KR" altLang="en-US" sz="1500" b="1"/>
                        <a:t>몰입 가능여부</a:t>
                      </a:r>
                      <a:endParaRPr lang="ko-KR" altLang="en-US" sz="1500" b="1">
                        <a:solidFill>
                          <a:srgbClr val="DA3C7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500">
                        <a:solidFill>
                          <a:srgbClr val="DA3C7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1936796"/>
                  </a:ext>
                </a:extLst>
              </a:tr>
            </a:tbl>
          </a:graphicData>
        </a:graphic>
      </p:graphicFrame>
      <p:sp>
        <p:nvSpPr>
          <p:cNvPr id="11" name="직사각형 10"/>
          <p:cNvSpPr/>
          <p:nvPr/>
        </p:nvSpPr>
        <p:spPr>
          <a:xfrm>
            <a:off x="5805571" y="1317182"/>
            <a:ext cx="5880462" cy="52718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altLang="ko-KR" sz="1600" b="1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나의 특성과 지향성을 가장 잘 보여줄 수 있는 </a:t>
            </a:r>
            <a:endParaRPr lang="en-US" altLang="ko-KR" sz="1600" b="1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키워드 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or </a:t>
            </a:r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이미지</a:t>
            </a:r>
            <a:endParaRPr lang="ko-KR" altLang="en-US" sz="4400" b="1"/>
          </a:p>
        </p:txBody>
      </p:sp>
      <p:sp>
        <p:nvSpPr>
          <p:cNvPr id="13" name="직사각형 12"/>
          <p:cNvSpPr/>
          <p:nvPr/>
        </p:nvSpPr>
        <p:spPr>
          <a:xfrm>
            <a:off x="398200" y="464429"/>
            <a:ext cx="303493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o-KR" altLang="en-US" sz="80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ko-KR" altLang="en-US" sz="80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b="1">
                <a:solidFill>
                  <a:srgbClr val="000000"/>
                </a:solidFill>
                <a:latin typeface="맑은 고딕" panose="020B0503020000020004" pitchFamily="50" charset="-127"/>
              </a:rPr>
              <a:t>포송포송</a:t>
            </a:r>
            <a:r>
              <a:rPr lang="en-US" altLang="ko-KR" b="1">
                <a:solidFill>
                  <a:srgbClr val="000000"/>
                </a:solidFill>
                <a:latin typeface="Calibri" panose="020F0502020204030204" pitchFamily="34" charset="0"/>
              </a:rPr>
              <a:t>HRDer 4</a:t>
            </a:r>
            <a:r>
              <a:rPr lang="ko-KR" altLang="en-US" b="1">
                <a:solidFill>
                  <a:srgbClr val="000000"/>
                </a:solidFill>
                <a:latin typeface="Calibri" panose="020F0502020204030204" pitchFamily="34" charset="0"/>
              </a:rPr>
              <a:t>기 </a:t>
            </a:r>
            <a:r>
              <a:rPr lang="ko-KR" altLang="en-US" b="1">
                <a:solidFill>
                  <a:srgbClr val="000000"/>
                </a:solidFill>
                <a:latin typeface="맑은 고딕" panose="020B0503020000020004" pitchFamily="50" charset="-127"/>
              </a:rPr>
              <a:t>지원서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4810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직사각형 8"/>
          <p:cNvSpPr/>
          <p:nvPr/>
        </p:nvSpPr>
        <p:spPr>
          <a:xfrm>
            <a:off x="325266" y="269931"/>
            <a:ext cx="11488782" cy="149002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지금까지 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HRD</a:t>
            </a:r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와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관련하여 학습한 내용 혹은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관련 경험이 있다면 무엇인가요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?</a:t>
            </a:r>
            <a:endParaRPr lang="ko-KR" altLang="en-US" sz="1600" b="1">
              <a:solidFill>
                <a:srgbClr val="00000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25266" y="1856151"/>
            <a:ext cx="11488782" cy="149002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포송포송 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HRDer </a:t>
            </a:r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프로그램을 통해 강화하고 싶은 역량이 있다면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? </a:t>
            </a:r>
          </a:p>
          <a:p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이 프로그램에서 기대되는 점이나 도움을 받고 싶은 부분은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?  </a:t>
            </a:r>
            <a:endParaRPr lang="ko-KR" altLang="en-US" sz="1600" b="1">
              <a:solidFill>
                <a:srgbClr val="000000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25266" y="3452336"/>
            <a:ext cx="11488782" cy="149002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진로를 결정하였나요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? </a:t>
            </a:r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어떤 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HRDer</a:t>
            </a:r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가 되고 싶나요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? </a:t>
            </a:r>
            <a:r>
              <a:rPr lang="en-US" altLang="ko-KR" sz="1600">
                <a:solidFill>
                  <a:srgbClr val="000000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600">
                <a:solidFill>
                  <a:srgbClr val="000000"/>
                </a:solidFill>
                <a:latin typeface="맑은 고딕" panose="020B0503020000020004" pitchFamily="50" charset="-127"/>
              </a:rPr>
              <a:t>아직 미정이라면 생각한 부분까지</a:t>
            </a:r>
            <a:r>
              <a:rPr lang="en-US" altLang="ko-KR" sz="1600">
                <a:solidFill>
                  <a:srgbClr val="000000"/>
                </a:solidFill>
                <a:latin typeface="맑은 고딕" panose="020B0503020000020004" pitchFamily="50" charset="-127"/>
              </a:rPr>
              <a:t>) 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325266" y="5048521"/>
            <a:ext cx="11488782" cy="149002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현재 시점의 성장 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Needs</a:t>
            </a:r>
            <a:r>
              <a:rPr lang="ko-KR" altLang="en-US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나 커리어 고민이 있다면</a:t>
            </a:r>
            <a:r>
              <a:rPr lang="en-US" altLang="ko-KR" sz="1600" b="1">
                <a:solidFill>
                  <a:srgbClr val="000000"/>
                </a:solidFill>
                <a:latin typeface="맑은 고딕" panose="020B0503020000020004" pitchFamily="50" charset="-127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4174075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134</Words>
  <Application>Microsoft Office PowerPoint</Application>
  <PresentationFormat>와이드스크린</PresentationFormat>
  <Paragraphs>23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Arial</vt:lpstr>
      <vt:lpstr>Calibri</vt:lpstr>
      <vt:lpstr>맑은 고딕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Administrator</dc:creator>
  <cp:lastModifiedBy>양으뜸</cp:lastModifiedBy>
  <cp:revision>9</cp:revision>
  <dcterms:created xsi:type="dcterms:W3CDTF">2024-05-28T08:13:20Z</dcterms:created>
  <dcterms:modified xsi:type="dcterms:W3CDTF">2025-07-02T06:56:12Z</dcterms:modified>
</cp:coreProperties>
</file>